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808" y="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C06D-4ED8-42C6-905D-CA84CA1B6CBF}" type="datetime2">
              <a:rPr lang="en-US" smtClean="0"/>
              <a:t>Tuesday, November 15, 16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EE0E-EDB0-4D84-86B0-50833DF22902}" type="datetime2">
              <a:rPr lang="en-US" smtClean="0"/>
              <a:t>Tuesday, November 15, 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372C-B5AB-4C39-B273-B99224EB4DD5}" type="datetime2">
              <a:rPr lang="en-US" smtClean="0"/>
              <a:t>Tuesday, November 15, 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Tuesday, November 15, 16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CDC4-3D19-4983-B478-82F6B8E5AB66}" type="datetime2">
              <a:rPr lang="en-US" smtClean="0"/>
              <a:t>Tuesday, November 15, 16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2477-D5D3-4181-8C11-75D0F2433A87}" type="datetime2">
              <a:rPr lang="en-US" smtClean="0"/>
              <a:t>Tuesday, November 15, 16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253B-1893-4367-8BAE-DF4BC10DC578}" type="datetime2">
              <a:rPr lang="en-US" smtClean="0"/>
              <a:t>Tuesday, November 15, 16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00D-25B3-4603-86C9-4CB776489F00}" type="datetime2">
              <a:rPr lang="en-US" smtClean="0"/>
              <a:t>Tuesday, November 15, 16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4AD9-FCC8-48B7-B85B-012A91320DFF}" type="datetime2">
              <a:rPr lang="en-US" smtClean="0"/>
              <a:t>Tuesday, November 15, 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DC50-D5DB-4F94-B367-9876CD2C4012}" type="datetime2">
              <a:rPr lang="en-US" smtClean="0"/>
              <a:t>Tuesday, November 15, 16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B412-E790-42EA-81FE-2925D3A43D91}" type="datetime2">
              <a:rPr lang="en-US" smtClean="0"/>
              <a:t>Tuesday, November 15, 16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B385921-A91A-409C-921C-0E0EC1E750EC}" type="datetime2">
              <a:rPr lang="en-US" smtClean="0"/>
              <a:t>Tuesday, November 15, 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Helvetica"/>
                <a:cs typeface="Helvetica"/>
              </a:rPr>
              <a:t>Parks, Recreation, &amp; Tourism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>
                <a:latin typeface="Helvetica"/>
                <a:cs typeface="Helvetica"/>
              </a:rPr>
              <a:t>Hospitality Management</a:t>
            </a:r>
            <a:endParaRPr lang="en-US" sz="3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952225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364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Sky">
      <a:dk1>
        <a:sysClr val="windowText" lastClr="000000"/>
      </a:dk1>
      <a:lt1>
        <a:sysClr val="window" lastClr="FFFFFF"/>
      </a:lt1>
      <a:dk2>
        <a:srgbClr val="1782BF"/>
      </a:dk2>
      <a:lt2>
        <a:srgbClr val="62BCE9"/>
      </a:lt2>
      <a:accent1>
        <a:srgbClr val="073779"/>
      </a:accent1>
      <a:accent2>
        <a:srgbClr val="8FD9FB"/>
      </a:accent2>
      <a:accent3>
        <a:srgbClr val="FFCC00"/>
      </a:accent3>
      <a:accent4>
        <a:srgbClr val="EB6615"/>
      </a:accent4>
      <a:accent5>
        <a:srgbClr val="C76402"/>
      </a:accent5>
      <a:accent6>
        <a:srgbClr val="B523B4"/>
      </a:accent6>
      <a:hlink>
        <a:srgbClr val="FFDE26"/>
      </a:hlink>
      <a:folHlink>
        <a:srgbClr val="DEBE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Elemental.thmx</Template>
  <TotalTime>1710</TotalTime>
  <Words>8</Words>
  <Application>Microsoft Macintosh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Elemental</vt:lpstr>
      <vt:lpstr>Parks, Recreation, &amp; Tourism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Parks, Recreation, &amp; Tourism</dc:title>
  <dc:creator>Naomi Hall</dc:creator>
  <cp:lastModifiedBy>Naomi Hall</cp:lastModifiedBy>
  <cp:revision>2</cp:revision>
  <dcterms:created xsi:type="dcterms:W3CDTF">2016-11-15T19:53:38Z</dcterms:created>
  <dcterms:modified xsi:type="dcterms:W3CDTF">2016-11-17T00:23:44Z</dcterms:modified>
</cp:coreProperties>
</file>